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58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-222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8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506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2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5224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0" y="188640"/>
            <a:ext cx="5040560" cy="72008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283570" y="6237312"/>
            <a:ext cx="827584" cy="365125"/>
          </a:xfrm>
        </p:spPr>
        <p:txBody>
          <a:bodyPr/>
          <a:lstStyle/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3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46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59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77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35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8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987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86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66F2C-B9DE-408C-990E-099BD0ED3D19}" type="datetimeFigureOut">
              <a:rPr lang="fr-FR" smtClean="0"/>
              <a:t>22/08/2018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63593-4828-45FC-8089-0C3565D0EB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48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83768" y="4437112"/>
            <a:ext cx="6400800" cy="1752600"/>
          </a:xfrm>
        </p:spPr>
        <p:txBody>
          <a:bodyPr/>
          <a:lstStyle/>
          <a:p>
            <a:r>
              <a:rPr lang="fr-FR" dirty="0" smtClean="0"/>
              <a:t>Présentation du cluster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283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cluster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Créé en 2012 à l’initiative des entreprises</a:t>
            </a:r>
          </a:p>
          <a:p>
            <a:r>
              <a:rPr lang="fr-FR" dirty="0" smtClean="0"/>
              <a:t>91 </a:t>
            </a:r>
            <a:r>
              <a:rPr lang="fr-FR" dirty="0" smtClean="0"/>
              <a:t>membres adhérents</a:t>
            </a:r>
          </a:p>
          <a:p>
            <a:r>
              <a:rPr lang="fr-FR" dirty="0" smtClean="0"/>
              <a:t>4500 emplois directs sur la région</a:t>
            </a:r>
          </a:p>
          <a:p>
            <a:r>
              <a:rPr lang="fr-FR" dirty="0" smtClean="0"/>
              <a:t>286 M€ de chiffre d’affaire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021096"/>
            <a:ext cx="3109379" cy="2864288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755576" y="5877272"/>
            <a:ext cx="4541617" cy="736034"/>
            <a:chOff x="277956" y="5800552"/>
            <a:chExt cx="4541617" cy="736034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69" b="16833"/>
            <a:stretch/>
          </p:blipFill>
          <p:spPr>
            <a:xfrm>
              <a:off x="2267744" y="6161801"/>
              <a:ext cx="1071211" cy="374785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5800552"/>
              <a:ext cx="573674" cy="73603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56" y="5877272"/>
              <a:ext cx="659314" cy="659314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362" y="6135471"/>
              <a:ext cx="1071211" cy="401115"/>
            </a:xfrm>
            <a:prstGeom prst="rect">
              <a:avLst/>
            </a:prstGeom>
          </p:spPr>
        </p:pic>
      </p:grpSp>
      <p:sp>
        <p:nvSpPr>
          <p:cNvPr id="12" name="ZoneTexte 11"/>
          <p:cNvSpPr txBox="1"/>
          <p:nvPr/>
        </p:nvSpPr>
        <p:spPr>
          <a:xfrm>
            <a:off x="2019391" y="5377928"/>
            <a:ext cx="201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Avec le soutien 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99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Partenariats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cluster intégré dans son environnement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64904"/>
            <a:ext cx="3312368" cy="33033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20" y="2860478"/>
            <a:ext cx="2091615" cy="27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380618"/>
            <a:ext cx="5229200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5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Apport d’affaires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Organisation d’événements – Marketing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Relations presse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Mise en relation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Veille Marché / Technologique / Réglementaire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Formation continue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Accueil des start-up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Relations institutionnels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918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Offre large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53" y="5512511"/>
            <a:ext cx="1643549" cy="1442558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5" y="4452715"/>
            <a:ext cx="2057400" cy="779646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402456"/>
            <a:ext cx="1348566" cy="146902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76" y="5043246"/>
            <a:ext cx="2045381" cy="157365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337" y="1091611"/>
            <a:ext cx="1812934" cy="175583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24" y="2900958"/>
            <a:ext cx="751937" cy="115623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82" y="5384643"/>
            <a:ext cx="1246205" cy="6827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9" y="5839780"/>
            <a:ext cx="1576041" cy="7880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6" y="4313039"/>
            <a:ext cx="618235" cy="179288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01" y="4224665"/>
            <a:ext cx="1613709" cy="101625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133553"/>
            <a:ext cx="2119152" cy="143631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954" y="1101648"/>
            <a:ext cx="1258756" cy="178294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20" y="1129216"/>
            <a:ext cx="1458925" cy="168062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6" y="1217714"/>
            <a:ext cx="1333500" cy="166687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96" y="2850084"/>
            <a:ext cx="948284" cy="114819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70" y="2742552"/>
            <a:ext cx="1031370" cy="127814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7365" y="5392352"/>
            <a:ext cx="1560579" cy="100584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77" y="2091526"/>
            <a:ext cx="626155" cy="117223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09" y="2931274"/>
            <a:ext cx="1004390" cy="108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0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96183"/>
            <a:ext cx="4227215" cy="22048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5" y="4246720"/>
            <a:ext cx="4229501" cy="2258228"/>
          </a:xfrm>
          <a:prstGeom prst="rect">
            <a:avLst/>
          </a:prstGeom>
        </p:spPr>
      </p:pic>
      <p:sp>
        <p:nvSpPr>
          <p:cNvPr id="6" name="Flèche courbée vers la droite 5"/>
          <p:cNvSpPr/>
          <p:nvPr/>
        </p:nvSpPr>
        <p:spPr>
          <a:xfrm rot="19178909">
            <a:off x="1932996" y="3468846"/>
            <a:ext cx="1021599" cy="29162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88" y="1756830"/>
            <a:ext cx="3826770" cy="208022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146988" y="1412487"/>
            <a:ext cx="382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spc="600" dirty="0" smtClean="0"/>
              <a:t>FRANCAZAL</a:t>
            </a:r>
            <a:endParaRPr lang="fr-FR" b="1" spc="600" dirty="0"/>
          </a:p>
        </p:txBody>
      </p:sp>
      <p:sp>
        <p:nvSpPr>
          <p:cNvPr id="9" name="ZoneTexte 8"/>
          <p:cNvSpPr txBox="1"/>
          <p:nvPr/>
        </p:nvSpPr>
        <p:spPr>
          <a:xfrm>
            <a:off x="3515464" y="3933056"/>
            <a:ext cx="422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spc="600" dirty="0" smtClean="0"/>
              <a:t>BOIS VERT</a:t>
            </a:r>
            <a:endParaRPr lang="fr-FR" b="1" spc="600" dirty="0"/>
          </a:p>
        </p:txBody>
      </p:sp>
    </p:spTree>
    <p:extLst>
      <p:ext uri="{BB962C8B-B14F-4D97-AF65-F5344CB8AC3E}">
        <p14:creationId xmlns:p14="http://schemas.microsoft.com/office/powerpoint/2010/main" val="2134805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933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71</Words>
  <Application>Microsoft Office PowerPoint</Application>
  <PresentationFormat>Affichage à l'écran (4:3)</PresentationFormat>
  <Paragraphs>23</Paragraphs>
  <Slides>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Thème Office</vt:lpstr>
      <vt:lpstr>Présentation PowerPoint</vt:lpstr>
      <vt:lpstr>Le cluster</vt:lpstr>
      <vt:lpstr>Partenariats</vt:lpstr>
      <vt:lpstr>Organisation</vt:lpstr>
      <vt:lpstr>Les actions</vt:lpstr>
      <vt:lpstr>Offre large</vt:lpstr>
      <vt:lpstr>Projet</vt:lpstr>
      <vt:lpstr>Présentation PowerPoint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utilisateur</cp:lastModifiedBy>
  <cp:revision>11</cp:revision>
  <dcterms:created xsi:type="dcterms:W3CDTF">2018-06-12T15:32:41Z</dcterms:created>
  <dcterms:modified xsi:type="dcterms:W3CDTF">2018-08-22T15:59:10Z</dcterms:modified>
</cp:coreProperties>
</file>